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6" r:id="rId3"/>
    <p:sldId id="259" r:id="rId4"/>
    <p:sldId id="264" r:id="rId5"/>
    <p:sldId id="257" r:id="rId6"/>
    <p:sldId id="260" r:id="rId7"/>
    <p:sldId id="274" r:id="rId8"/>
    <p:sldId id="265" r:id="rId9"/>
    <p:sldId id="266" r:id="rId10"/>
    <p:sldId id="275" r:id="rId11"/>
    <p:sldId id="276" r:id="rId12"/>
    <p:sldId id="261" r:id="rId13"/>
    <p:sldId id="262" r:id="rId14"/>
    <p:sldId id="277" r:id="rId15"/>
    <p:sldId id="263" r:id="rId16"/>
    <p:sldId id="267" r:id="rId17"/>
    <p:sldId id="268" r:id="rId18"/>
    <p:sldId id="269" r:id="rId19"/>
    <p:sldId id="270" r:id="rId20"/>
    <p:sldId id="278" r:id="rId21"/>
    <p:sldId id="280" r:id="rId22"/>
    <p:sldId id="281" r:id="rId2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3" d="100"/>
          <a:sy n="63" d="100"/>
        </p:scale>
        <p:origin x="-114" y="-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573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239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3818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271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619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8816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419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585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251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402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042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9057-F2FD-4446-9AF5-5C3ADAB658A5}" type="datetimeFigureOut">
              <a:rPr lang="vi-VN" smtClean="0"/>
              <a:t>07/12/2013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DAC42-11D0-42D7-9B3C-61603F7ED21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912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6200"/>
            <a:ext cx="12192000" cy="678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Poster hiện thị 3-5s trước khi vào app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9521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03645" y="203200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7</a:t>
            </a:r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454152"/>
            <a:ext cx="3291840" cy="594969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778000" y="1617133"/>
            <a:ext cx="1461347" cy="931334"/>
          </a:xfrm>
          <a:prstGeom prst="wedgeRoundRectCallout">
            <a:avLst>
              <a:gd name="adj1" fmla="val 161670"/>
              <a:gd name="adj2" fmla="val -902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Nhấn vào bài hát sẽ play luôn</a:t>
            </a:r>
            <a:endParaRPr lang="vi-VN"/>
          </a:p>
        </p:txBody>
      </p:sp>
      <p:sp>
        <p:nvSpPr>
          <p:cNvPr id="5" name="Rounded Rectangular Callout 4"/>
          <p:cNvSpPr/>
          <p:nvPr/>
        </p:nvSpPr>
        <p:spPr>
          <a:xfrm>
            <a:off x="8390467" y="1126067"/>
            <a:ext cx="1329266" cy="956733"/>
          </a:xfrm>
          <a:prstGeom prst="wedgeRoundRectCallout">
            <a:avLst>
              <a:gd name="adj1" fmla="val -122744"/>
              <a:gd name="adj2" fmla="val -259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Nhấn vào sẽ bỏ yêu thích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64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03645" y="203200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47" y="203200"/>
            <a:ext cx="3291840" cy="6693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05" y="91439"/>
            <a:ext cx="3291840" cy="676656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617134" y="3549904"/>
            <a:ext cx="1930400" cy="1778000"/>
          </a:xfrm>
          <a:prstGeom prst="wedgeRoundRectCallout">
            <a:avLst>
              <a:gd name="adj1" fmla="val 8220"/>
              <a:gd name="adj2" fmla="val -866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Hình được cập nhật từ tài khoản facebook của người dùng</a:t>
            </a:r>
            <a:endParaRPr lang="vi-VN"/>
          </a:p>
        </p:txBody>
      </p:sp>
      <p:sp>
        <p:nvSpPr>
          <p:cNvPr id="6" name="Oval 5"/>
          <p:cNvSpPr/>
          <p:nvPr/>
        </p:nvSpPr>
        <p:spPr>
          <a:xfrm>
            <a:off x="6201257" y="108373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8,1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28221" y="3850810"/>
            <a:ext cx="2163779" cy="1720158"/>
          </a:xfrm>
          <a:prstGeom prst="wedgeRoundRectCallout">
            <a:avLst>
              <a:gd name="adj1" fmla="val -64289"/>
              <a:gd name="adj2" fmla="val -749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Nếu đã đăng nhập facebook sẽ post lên tường, còn nếu chưa đăng nhập thì yêu cầu đăng nhập facebook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280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3" y="339175"/>
            <a:ext cx="3291840" cy="589178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3645" y="203200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58234"/>
            <a:ext cx="3291840" cy="594969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40845" y="222505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9,1</a:t>
            </a:r>
          </a:p>
        </p:txBody>
      </p:sp>
    </p:spTree>
    <p:extLst>
      <p:ext uri="{BB962C8B-B14F-4D97-AF65-F5344CB8AC3E}">
        <p14:creationId xmlns:p14="http://schemas.microsoft.com/office/powerpoint/2010/main" val="289164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160" y="264668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13" y="732535"/>
            <a:ext cx="3291840" cy="5922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1" y="721868"/>
            <a:ext cx="3291840" cy="6693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11" y="732535"/>
            <a:ext cx="3291840" cy="592226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439231" y="95335"/>
            <a:ext cx="886302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10,1</a:t>
            </a:r>
          </a:p>
        </p:txBody>
      </p:sp>
      <p:sp>
        <p:nvSpPr>
          <p:cNvPr id="9" name="Oval 8"/>
          <p:cNvSpPr/>
          <p:nvPr/>
        </p:nvSpPr>
        <p:spPr>
          <a:xfrm>
            <a:off x="8344500" y="55203"/>
            <a:ext cx="87570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10,2</a:t>
            </a:r>
          </a:p>
        </p:txBody>
      </p:sp>
    </p:spTree>
    <p:extLst>
      <p:ext uri="{BB962C8B-B14F-4D97-AF65-F5344CB8AC3E}">
        <p14:creationId xmlns:p14="http://schemas.microsoft.com/office/powerpoint/2010/main" val="2143330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31036" y="203198"/>
            <a:ext cx="873222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390652"/>
            <a:ext cx="3291840" cy="6144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297688"/>
            <a:ext cx="3291840" cy="63306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15444" y="203199"/>
            <a:ext cx="873222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11,1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0574867" y="2015067"/>
            <a:ext cx="1388533" cy="1905000"/>
          </a:xfrm>
          <a:prstGeom prst="wedgeRoundRectCallout">
            <a:avLst>
              <a:gd name="adj1" fmla="val -90345"/>
              <a:gd name="adj2" fmla="val -650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Hiện lên khi có bài đang nghe nhưng bấm nút trờ về. Nhấn vào đây để trở lại bài đang nghr</a:t>
            </a:r>
            <a:endParaRPr lang="vi-VN" sz="1400"/>
          </a:p>
        </p:txBody>
      </p:sp>
      <p:sp>
        <p:nvSpPr>
          <p:cNvPr id="7" name="Rounded Rectangular Callout 6"/>
          <p:cNvSpPr/>
          <p:nvPr/>
        </p:nvSpPr>
        <p:spPr>
          <a:xfrm>
            <a:off x="245533" y="2015067"/>
            <a:ext cx="1412240" cy="1202266"/>
          </a:xfrm>
          <a:prstGeom prst="wedgeRoundRectCallout">
            <a:avLst>
              <a:gd name="adj1" fmla="val 96074"/>
              <a:gd name="adj2" fmla="val -1346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Mới nhất, Hot nhất hiện thị giống nhau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301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6160" y="264668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11,2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264668"/>
            <a:ext cx="3291840" cy="6291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814" y="264668"/>
            <a:ext cx="3291840" cy="629107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82760" y="264667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11,3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69654" y="4555067"/>
            <a:ext cx="961813" cy="787400"/>
          </a:xfrm>
          <a:prstGeom prst="wedgeRoundRectCallout">
            <a:avLst>
              <a:gd name="adj1" fmla="val -75171"/>
              <a:gd name="adj2" fmla="val 1538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Chưa like</a:t>
            </a:r>
            <a:endParaRPr lang="vi-VN"/>
          </a:p>
        </p:txBody>
      </p:sp>
      <p:sp>
        <p:nvSpPr>
          <p:cNvPr id="8" name="Rounded Rectangular Callout 7"/>
          <p:cNvSpPr/>
          <p:nvPr/>
        </p:nvSpPr>
        <p:spPr>
          <a:xfrm>
            <a:off x="10507133" y="4013200"/>
            <a:ext cx="1253067" cy="1049867"/>
          </a:xfrm>
          <a:prstGeom prst="wedgeRoundRectCallout">
            <a:avLst>
              <a:gd name="adj1" fmla="val -94482"/>
              <a:gd name="adj2" fmla="val 15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Đã like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498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6160" y="264668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13" y="155109"/>
            <a:ext cx="3291840" cy="66781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80" y="153585"/>
            <a:ext cx="3291840" cy="668121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64228" y="207603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12,1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97933" y="1761067"/>
            <a:ext cx="745067" cy="601133"/>
          </a:xfrm>
          <a:prstGeom prst="wedgeRoundRectCallout">
            <a:avLst>
              <a:gd name="adj1" fmla="val 120076"/>
              <a:gd name="adj2" fmla="val 7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Tiêu đề</a:t>
            </a:r>
            <a:endParaRPr lang="vi-VN"/>
          </a:p>
        </p:txBody>
      </p:sp>
      <p:sp>
        <p:nvSpPr>
          <p:cNvPr id="7" name="Rounded Rectangular Callout 6"/>
          <p:cNvSpPr/>
          <p:nvPr/>
        </p:nvSpPr>
        <p:spPr>
          <a:xfrm>
            <a:off x="5672667" y="1109133"/>
            <a:ext cx="1109133" cy="872067"/>
          </a:xfrm>
          <a:prstGeom prst="wedgeRoundRectCallout">
            <a:avLst>
              <a:gd name="adj1" fmla="val 175350"/>
              <a:gd name="adj2" fmla="val -82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Tiêu đề</a:t>
            </a:r>
            <a:endParaRPr lang="vi-VN"/>
          </a:p>
        </p:txBody>
      </p:sp>
      <p:sp>
        <p:nvSpPr>
          <p:cNvPr id="8" name="Rounded Rectangular Callout 7"/>
          <p:cNvSpPr/>
          <p:nvPr/>
        </p:nvSpPr>
        <p:spPr>
          <a:xfrm>
            <a:off x="5223935" y="2455333"/>
            <a:ext cx="1955799" cy="1600201"/>
          </a:xfrm>
          <a:prstGeom prst="wedgeRoundRectCallout">
            <a:avLst>
              <a:gd name="adj1" fmla="val 81113"/>
              <a:gd name="adj2" fmla="val -738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Cho phép chèn hình ảnh vào (Hoặc có thể import tất cả nội dung từ file word)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4421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6160" y="264668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103801"/>
            <a:ext cx="3291840" cy="5903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147" y="103801"/>
            <a:ext cx="3291840" cy="67665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24627" y="171535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13,1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5600" y="1735667"/>
            <a:ext cx="1313907" cy="1430866"/>
          </a:xfrm>
          <a:prstGeom prst="wedgeRoundRectCallout">
            <a:avLst>
              <a:gd name="adj1" fmla="val 160874"/>
              <a:gd name="adj2" fmla="val -1076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chuyên mục này hiện thị và xem giống nhau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6832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28626" y="366268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219456"/>
            <a:ext cx="3291840" cy="64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78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14" y="719667"/>
            <a:ext cx="7849136" cy="433882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8626" y="366268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4323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87" y="0"/>
            <a:ext cx="2200825" cy="6858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425266" y="67733"/>
            <a:ext cx="1380067" cy="491066"/>
          </a:xfrm>
          <a:prstGeom prst="wedgeRoundRectCallout">
            <a:avLst>
              <a:gd name="adj1" fmla="val -79907"/>
              <a:gd name="adj2" fmla="val -27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Vào trang cài đặt</a:t>
            </a:r>
            <a:endParaRPr lang="vi-V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87" y="313266"/>
            <a:ext cx="2197164" cy="305161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307962" y="67733"/>
            <a:ext cx="1874067" cy="1258432"/>
          </a:xfrm>
          <a:prstGeom prst="wedgeRoundRectCallout">
            <a:avLst>
              <a:gd name="adj1" fmla="val 93952"/>
              <a:gd name="adj2" fmla="val -18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Banner 1080 x 150</a:t>
            </a:r>
          </a:p>
          <a:p>
            <a:pPr algn="ctr"/>
            <a:r>
              <a:rPr lang="en-US" sz="1400" smtClean="0"/>
              <a:t>Nhấn vào mở đăng ký gói</a:t>
            </a:r>
            <a:endParaRPr lang="vi-VN" sz="1400"/>
          </a:p>
        </p:txBody>
      </p:sp>
      <p:sp>
        <p:nvSpPr>
          <p:cNvPr id="9" name="Rounded Rectangular Callout 8"/>
          <p:cNvSpPr/>
          <p:nvPr/>
        </p:nvSpPr>
        <p:spPr>
          <a:xfrm>
            <a:off x="7656769" y="859860"/>
            <a:ext cx="2297128" cy="724466"/>
          </a:xfrm>
          <a:prstGeom prst="wedgeRoundRectCallout">
            <a:avLst>
              <a:gd name="adj1" fmla="val -85265"/>
              <a:gd name="adj2" fmla="val -157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Chạy random từ hình nhỏ trên xuống hình nhỏ dưới rồi qua hình lớn</a:t>
            </a:r>
            <a:endParaRPr lang="vi-VN" sz="1400"/>
          </a:p>
        </p:txBody>
      </p:sp>
      <p:sp>
        <p:nvSpPr>
          <p:cNvPr id="10" name="Rounded Rectangular Callout 9"/>
          <p:cNvSpPr/>
          <p:nvPr/>
        </p:nvSpPr>
        <p:spPr>
          <a:xfrm>
            <a:off x="3073152" y="3471333"/>
            <a:ext cx="1567125" cy="657224"/>
          </a:xfrm>
          <a:prstGeom prst="wedgeRoundRectCallout">
            <a:avLst>
              <a:gd name="adj1" fmla="val 80500"/>
              <a:gd name="adj2" fmla="val -135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Cho hiện thị 10 bài</a:t>
            </a:r>
            <a:endParaRPr lang="vi-VN"/>
          </a:p>
        </p:txBody>
      </p:sp>
      <p:sp>
        <p:nvSpPr>
          <p:cNvPr id="11" name="Rounded Rectangular Callout 10"/>
          <p:cNvSpPr/>
          <p:nvPr/>
        </p:nvSpPr>
        <p:spPr>
          <a:xfrm>
            <a:off x="7656769" y="1885387"/>
            <a:ext cx="3114675" cy="790575"/>
          </a:xfrm>
          <a:prstGeom prst="wedgeRoundRectCallout">
            <a:avLst>
              <a:gd name="adj1" fmla="val -74350"/>
              <a:gd name="adj2" fmla="val 4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Trượt qua trái để xem thêm</a:t>
            </a:r>
            <a:endParaRPr lang="vi-VN"/>
          </a:p>
        </p:txBody>
      </p:sp>
      <p:sp>
        <p:nvSpPr>
          <p:cNvPr id="12" name="Rounded Rectangular Callout 11"/>
          <p:cNvSpPr/>
          <p:nvPr/>
        </p:nvSpPr>
        <p:spPr>
          <a:xfrm>
            <a:off x="7551722" y="5143499"/>
            <a:ext cx="2305050" cy="1362075"/>
          </a:xfrm>
          <a:prstGeom prst="wedgeRoundRectCallout">
            <a:avLst>
              <a:gd name="adj1" fmla="val -77496"/>
              <a:gd name="adj2" fmla="val 21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Hình được cập nhật từ user người dung (Facebook), trượt qua trái để xem thêm</a:t>
            </a:r>
            <a:endParaRPr lang="vi-VN"/>
          </a:p>
        </p:txBody>
      </p:sp>
      <p:sp>
        <p:nvSpPr>
          <p:cNvPr id="13" name="Rounded Rectangular Callout 12"/>
          <p:cNvSpPr/>
          <p:nvPr/>
        </p:nvSpPr>
        <p:spPr>
          <a:xfrm>
            <a:off x="3231635" y="6081110"/>
            <a:ext cx="1408642" cy="296333"/>
          </a:xfrm>
          <a:prstGeom prst="wedgeRoundRectCallout">
            <a:avLst>
              <a:gd name="adj1" fmla="val 86899"/>
              <a:gd name="adj2" fmla="val 559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Tên bài hát</a:t>
            </a:r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313266" y="249095"/>
            <a:ext cx="131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Trang Home</a:t>
            </a:r>
            <a:endParaRPr lang="vi-VN"/>
          </a:p>
        </p:txBody>
      </p:sp>
      <p:sp>
        <p:nvSpPr>
          <p:cNvPr id="16" name="Rounded Rectangular Callout 15"/>
          <p:cNvSpPr/>
          <p:nvPr/>
        </p:nvSpPr>
        <p:spPr>
          <a:xfrm>
            <a:off x="7551722" y="3429000"/>
            <a:ext cx="1753145" cy="685800"/>
          </a:xfrm>
          <a:prstGeom prst="wedgeRoundRectCallout">
            <a:avLst>
              <a:gd name="adj1" fmla="val -83132"/>
              <a:gd name="adj2" fmla="val -214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Vào trang bài hát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798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7" y="1176528"/>
            <a:ext cx="4992094" cy="38272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6" y="1176528"/>
            <a:ext cx="4992094" cy="382727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8626" y="366268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16</a:t>
            </a:r>
          </a:p>
        </p:txBody>
      </p:sp>
      <p:sp>
        <p:nvSpPr>
          <p:cNvPr id="6" name="Oval 5"/>
          <p:cNvSpPr/>
          <p:nvPr/>
        </p:nvSpPr>
        <p:spPr>
          <a:xfrm>
            <a:off x="6743759" y="366267"/>
            <a:ext cx="949840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16,1</a:t>
            </a:r>
          </a:p>
        </p:txBody>
      </p:sp>
    </p:spTree>
    <p:extLst>
      <p:ext uri="{BB962C8B-B14F-4D97-AF65-F5344CB8AC3E}">
        <p14:creationId xmlns:p14="http://schemas.microsoft.com/office/powerpoint/2010/main" val="1582508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" y="148828"/>
            <a:ext cx="373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CÁC NỘI DUNG ƯU TIÊN LÀM TRƯỚC: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41120" y="975360"/>
            <a:ext cx="31170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Layout </a:t>
            </a:r>
            <a:r>
              <a:rPr lang="en-US" dirty="0" err="1" smtClean="0"/>
              <a:t>Trang</a:t>
            </a:r>
            <a:r>
              <a:rPr lang="en-US" dirty="0" smtClean="0"/>
              <a:t> Home (slide 2)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,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silde</a:t>
            </a:r>
            <a:r>
              <a:rPr lang="en-US" dirty="0" smtClean="0"/>
              <a:t> 4)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cước</a:t>
            </a:r>
            <a:r>
              <a:rPr lang="en-US" dirty="0" smtClean="0"/>
              <a:t> (</a:t>
            </a:r>
            <a:r>
              <a:rPr lang="en-US" dirty="0" err="1" smtClean="0"/>
              <a:t>silde</a:t>
            </a:r>
            <a:r>
              <a:rPr lang="en-US" dirty="0" smtClean="0"/>
              <a:t> 5)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Play &amp; record mp3 (slide 20)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Play &amp; record mp4 (slide 6)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(slide 13)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(slide 9)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sỹ</a:t>
            </a:r>
            <a:r>
              <a:rPr lang="en-US" dirty="0" smtClean="0"/>
              <a:t> (slide 12)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5683" y="590788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8043" y="3412748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41120" y="3902988"/>
            <a:ext cx="98421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r>
              <a:rPr lang="en-US" dirty="0"/>
              <a:t> 5 </a:t>
            </a:r>
            <a:r>
              <a:rPr lang="en-US" dirty="0" err="1"/>
              <a:t>số</a:t>
            </a:r>
            <a:r>
              <a:rPr lang="en-US" dirty="0"/>
              <a:t> (slide 6)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CMS </a:t>
            </a:r>
            <a:r>
              <a:rPr lang="en-US" dirty="0" err="1"/>
              <a:t>bằng</a:t>
            </a:r>
            <a:r>
              <a:rPr lang="en-US" dirty="0"/>
              <a:t> file </a:t>
            </a:r>
            <a:r>
              <a:rPr lang="en-US" dirty="0" smtClean="0"/>
              <a:t>excel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chấm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(slide 19)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,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smtClean="0"/>
              <a:t>(video </a:t>
            </a:r>
            <a:r>
              <a:rPr lang="en-US" dirty="0" err="1" smtClean="0"/>
              <a:t>nền</a:t>
            </a:r>
            <a:r>
              <a:rPr lang="en-US" dirty="0" smtClean="0"/>
              <a:t>,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hát</a:t>
            </a:r>
            <a:r>
              <a:rPr lang="en-US" dirty="0" smtClean="0"/>
              <a:t>…)(slide </a:t>
            </a:r>
            <a:r>
              <a:rPr lang="en-US" dirty="0"/>
              <a:t>18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facebook</a:t>
            </a:r>
            <a:r>
              <a:rPr lang="en-US" dirty="0" smtClean="0"/>
              <a:t>,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hát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,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mkara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bè</a:t>
            </a:r>
            <a:r>
              <a:rPr lang="en-US" dirty="0"/>
              <a:t> (slide 9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vote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hát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đẩy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,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karaoke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7976" y="975360"/>
            <a:ext cx="6044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Mp3: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file mp3+text, video </a:t>
            </a:r>
            <a:r>
              <a:rPr lang="en-US" dirty="0" err="1" smtClean="0"/>
              <a:t>nền</a:t>
            </a:r>
            <a:r>
              <a:rPr lang="en-US" dirty="0" smtClean="0"/>
              <a:t>,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endParaRPr lang="en-US" dirty="0" smtClean="0"/>
          </a:p>
          <a:p>
            <a:r>
              <a:rPr lang="en-US" dirty="0" smtClean="0"/>
              <a:t>Mp4: file mp4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text </a:t>
            </a:r>
            <a:r>
              <a:rPr lang="en-US" dirty="0" err="1" smtClean="0"/>
              <a:t>và</a:t>
            </a:r>
            <a:r>
              <a:rPr lang="en-US" dirty="0" smtClean="0"/>
              <a:t> beat </a:t>
            </a:r>
            <a:r>
              <a:rPr lang="en-US" dirty="0" err="1" smtClean="0"/>
              <a:t>sẵn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play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53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41120" y="975360"/>
            <a:ext cx="506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DJ </a:t>
            </a:r>
            <a:r>
              <a:rPr lang="en-US" dirty="0" err="1" smtClean="0"/>
              <a:t>và</a:t>
            </a:r>
            <a:r>
              <a:rPr lang="en-US" dirty="0" smtClean="0"/>
              <a:t> tin </a:t>
            </a:r>
            <a:r>
              <a:rPr lang="en-US" dirty="0" err="1" smtClean="0"/>
              <a:t>tức</a:t>
            </a:r>
            <a:r>
              <a:rPr lang="en-US" dirty="0" smtClean="0"/>
              <a:t> (slide 15, 16)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5683" y="590788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5682" y="1677174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41120" y="2259866"/>
            <a:ext cx="519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play video tin </a:t>
            </a:r>
            <a:r>
              <a:rPr lang="en-US" dirty="0" err="1" smtClean="0"/>
              <a:t>tức</a:t>
            </a:r>
            <a:r>
              <a:rPr lang="en-US" dirty="0" smtClean="0"/>
              <a:t> (slide 18)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2853" y="292608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5: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2853" y="3581400"/>
            <a:ext cx="774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bổ</a:t>
            </a:r>
            <a:r>
              <a:rPr lang="en-US" dirty="0" smtClean="0"/>
              <a:t> sung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hút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9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4"/>
          <a:stretch/>
        </p:blipFill>
        <p:spPr>
          <a:xfrm>
            <a:off x="8935489" y="0"/>
            <a:ext cx="3109421" cy="133773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7747000" y="93134"/>
            <a:ext cx="1129222" cy="745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Đăng nhập facebook</a:t>
            </a:r>
            <a:endParaRPr lang="vi-VN" sz="1200"/>
          </a:p>
        </p:txBody>
      </p:sp>
      <p:sp>
        <p:nvSpPr>
          <p:cNvPr id="7" name="Oval 6"/>
          <p:cNvSpPr/>
          <p:nvPr/>
        </p:nvSpPr>
        <p:spPr>
          <a:xfrm>
            <a:off x="3969712" y="651933"/>
            <a:ext cx="366222" cy="186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vi-VN"/>
          </a:p>
        </p:txBody>
      </p:sp>
      <p:sp>
        <p:nvSpPr>
          <p:cNvPr id="8" name="Oval 7"/>
          <p:cNvSpPr/>
          <p:nvPr/>
        </p:nvSpPr>
        <p:spPr>
          <a:xfrm>
            <a:off x="3969712" y="939799"/>
            <a:ext cx="366222" cy="186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vi-VN"/>
          </a:p>
        </p:txBody>
      </p:sp>
      <p:sp>
        <p:nvSpPr>
          <p:cNvPr id="9" name="Oval 8"/>
          <p:cNvSpPr/>
          <p:nvPr/>
        </p:nvSpPr>
        <p:spPr>
          <a:xfrm>
            <a:off x="3969712" y="1591732"/>
            <a:ext cx="366222" cy="186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vi-VN"/>
          </a:p>
        </p:txBody>
      </p:sp>
      <p:sp>
        <p:nvSpPr>
          <p:cNvPr id="10" name="Oval 9"/>
          <p:cNvSpPr/>
          <p:nvPr/>
        </p:nvSpPr>
        <p:spPr>
          <a:xfrm>
            <a:off x="3969712" y="1811867"/>
            <a:ext cx="366222" cy="186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</a:t>
            </a:r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4006158" y="2175929"/>
            <a:ext cx="366222" cy="186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5</a:t>
            </a:r>
            <a:endParaRPr lang="vi-VN"/>
          </a:p>
        </p:txBody>
      </p:sp>
      <p:sp>
        <p:nvSpPr>
          <p:cNvPr id="12" name="Oval 11"/>
          <p:cNvSpPr/>
          <p:nvPr/>
        </p:nvSpPr>
        <p:spPr>
          <a:xfrm>
            <a:off x="3999346" y="2480738"/>
            <a:ext cx="366222" cy="186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6</a:t>
            </a:r>
            <a:endParaRPr lang="vi-VN"/>
          </a:p>
        </p:txBody>
      </p:sp>
      <p:sp>
        <p:nvSpPr>
          <p:cNvPr id="13" name="Oval 12"/>
          <p:cNvSpPr/>
          <p:nvPr/>
        </p:nvSpPr>
        <p:spPr>
          <a:xfrm>
            <a:off x="3969712" y="2717803"/>
            <a:ext cx="366222" cy="186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7</a:t>
            </a:r>
            <a:endParaRPr lang="vi-VN"/>
          </a:p>
        </p:txBody>
      </p:sp>
      <p:sp>
        <p:nvSpPr>
          <p:cNvPr id="14" name="Oval 13"/>
          <p:cNvSpPr/>
          <p:nvPr/>
        </p:nvSpPr>
        <p:spPr>
          <a:xfrm>
            <a:off x="3984991" y="2946402"/>
            <a:ext cx="366222" cy="186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8</a:t>
            </a:r>
            <a:endParaRPr lang="vi-VN"/>
          </a:p>
        </p:txBody>
      </p:sp>
      <p:sp>
        <p:nvSpPr>
          <p:cNvPr id="15" name="Oval 14"/>
          <p:cNvSpPr/>
          <p:nvPr/>
        </p:nvSpPr>
        <p:spPr>
          <a:xfrm>
            <a:off x="4024092" y="3386668"/>
            <a:ext cx="366222" cy="186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9</a:t>
            </a:r>
            <a:endParaRPr lang="vi-VN"/>
          </a:p>
        </p:txBody>
      </p:sp>
      <p:sp>
        <p:nvSpPr>
          <p:cNvPr id="16" name="Oval 15"/>
          <p:cNvSpPr/>
          <p:nvPr/>
        </p:nvSpPr>
        <p:spPr>
          <a:xfrm>
            <a:off x="3879446" y="3623733"/>
            <a:ext cx="655513" cy="2286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10</a:t>
            </a:r>
            <a:endParaRPr lang="vi-VN"/>
          </a:p>
        </p:txBody>
      </p:sp>
      <p:sp>
        <p:nvSpPr>
          <p:cNvPr id="17" name="Oval 16"/>
          <p:cNvSpPr/>
          <p:nvPr/>
        </p:nvSpPr>
        <p:spPr>
          <a:xfrm>
            <a:off x="3868141" y="4114800"/>
            <a:ext cx="571847" cy="2286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11</a:t>
            </a:r>
            <a:endParaRPr lang="vi-VN" sz="1600"/>
          </a:p>
        </p:txBody>
      </p:sp>
      <p:sp>
        <p:nvSpPr>
          <p:cNvPr id="18" name="Oval 17"/>
          <p:cNvSpPr/>
          <p:nvPr/>
        </p:nvSpPr>
        <p:spPr>
          <a:xfrm>
            <a:off x="3866899" y="4538139"/>
            <a:ext cx="571847" cy="2286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12</a:t>
            </a:r>
            <a:endParaRPr lang="vi-VN" sz="1600"/>
          </a:p>
        </p:txBody>
      </p:sp>
      <p:sp>
        <p:nvSpPr>
          <p:cNvPr id="19" name="Oval 18"/>
          <p:cNvSpPr/>
          <p:nvPr/>
        </p:nvSpPr>
        <p:spPr>
          <a:xfrm>
            <a:off x="3865821" y="5105402"/>
            <a:ext cx="571847" cy="2286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13</a:t>
            </a:r>
            <a:endParaRPr lang="vi-VN" sz="1600"/>
          </a:p>
        </p:txBody>
      </p:sp>
      <p:sp>
        <p:nvSpPr>
          <p:cNvPr id="21" name="Oval 20"/>
          <p:cNvSpPr/>
          <p:nvPr/>
        </p:nvSpPr>
        <p:spPr>
          <a:xfrm>
            <a:off x="3863560" y="5731935"/>
            <a:ext cx="571847" cy="2286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14</a:t>
            </a:r>
            <a:endParaRPr lang="vi-VN" sz="16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29" y="8466"/>
            <a:ext cx="3109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9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46" y="394716"/>
            <a:ext cx="3291840" cy="5925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14" y="394716"/>
            <a:ext cx="3291840" cy="5925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394716"/>
            <a:ext cx="3310128" cy="48493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4311" y="118533"/>
            <a:ext cx="569439" cy="35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vi-VN"/>
          </a:p>
        </p:txBody>
      </p:sp>
      <p:sp>
        <p:nvSpPr>
          <p:cNvPr id="6" name="Oval 5"/>
          <p:cNvSpPr/>
          <p:nvPr/>
        </p:nvSpPr>
        <p:spPr>
          <a:xfrm>
            <a:off x="4661746" y="22182"/>
            <a:ext cx="672254" cy="35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1,1</a:t>
            </a:r>
            <a:endParaRPr lang="vi-VN"/>
          </a:p>
        </p:txBody>
      </p:sp>
      <p:sp>
        <p:nvSpPr>
          <p:cNvPr id="7" name="Oval 6"/>
          <p:cNvSpPr/>
          <p:nvPr/>
        </p:nvSpPr>
        <p:spPr>
          <a:xfrm>
            <a:off x="8542185" y="30649"/>
            <a:ext cx="749811" cy="35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1,2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819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1378" y="211667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0" y="372534"/>
            <a:ext cx="329184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4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03645" y="203200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847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13" y="119550"/>
            <a:ext cx="3291840" cy="6601968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2396066" y="2654300"/>
            <a:ext cx="1456267" cy="795867"/>
          </a:xfrm>
          <a:prstGeom prst="wedgeRoundRectCallout">
            <a:avLst>
              <a:gd name="adj1" fmla="val 75096"/>
              <a:gd name="adj2" fmla="val -76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Đã chọn yêu thích</a:t>
            </a:r>
            <a:endParaRPr lang="vi-VN"/>
          </a:p>
        </p:txBody>
      </p:sp>
      <p:sp>
        <p:nvSpPr>
          <p:cNvPr id="4" name="Rounded Rectangular Callout 3"/>
          <p:cNvSpPr/>
          <p:nvPr/>
        </p:nvSpPr>
        <p:spPr>
          <a:xfrm>
            <a:off x="2336799" y="1557866"/>
            <a:ext cx="1574800" cy="685800"/>
          </a:xfrm>
          <a:prstGeom prst="wedgeRoundRectCallout">
            <a:avLst>
              <a:gd name="adj1" fmla="val 70380"/>
              <a:gd name="adj2" fmla="val -881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Chưa chọn yêu thích</a:t>
            </a:r>
            <a:endParaRPr lang="vi-VN"/>
          </a:p>
        </p:txBody>
      </p:sp>
      <p:sp>
        <p:nvSpPr>
          <p:cNvPr id="7" name="Oval 6"/>
          <p:cNvSpPr/>
          <p:nvPr/>
        </p:nvSpPr>
        <p:spPr>
          <a:xfrm>
            <a:off x="303645" y="203200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</a:t>
            </a:r>
            <a:endParaRPr lang="vi-V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46" y="116502"/>
            <a:ext cx="3291840" cy="660501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88911" y="116502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4,1</a:t>
            </a:r>
            <a:endParaRPr lang="vi-VN"/>
          </a:p>
        </p:txBody>
      </p:sp>
      <p:sp>
        <p:nvSpPr>
          <p:cNvPr id="10" name="Rounded Rectangular Callout 9"/>
          <p:cNvSpPr/>
          <p:nvPr/>
        </p:nvSpPr>
        <p:spPr>
          <a:xfrm>
            <a:off x="7145867" y="3598333"/>
            <a:ext cx="1608667" cy="1109133"/>
          </a:xfrm>
          <a:prstGeom prst="wedgeRoundRectCallout">
            <a:avLst>
              <a:gd name="adj1" fmla="val -18728"/>
              <a:gd name="adj2" fmla="val -1084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Nhấn vào Play bài mẫu</a:t>
            </a:r>
            <a:endParaRPr lang="vi-VN"/>
          </a:p>
        </p:txBody>
      </p:sp>
      <p:sp>
        <p:nvSpPr>
          <p:cNvPr id="12" name="Rounded Rectangular Callout 11"/>
          <p:cNvSpPr/>
          <p:nvPr/>
        </p:nvSpPr>
        <p:spPr>
          <a:xfrm>
            <a:off x="9274386" y="3419010"/>
            <a:ext cx="2163779" cy="1720158"/>
          </a:xfrm>
          <a:prstGeom prst="wedgeRoundRectCallout">
            <a:avLst>
              <a:gd name="adj1" fmla="val -64289"/>
              <a:gd name="adj2" fmla="val -749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Nếu đã đăng nhập facebook sẽ post lên tường, còn nếu chưa đăng nhập thì yêu cầu đăng nhập facebook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000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03645" y="203200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5</a:t>
            </a:r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7" y="203200"/>
            <a:ext cx="3291840" cy="5477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80" y="203200"/>
            <a:ext cx="3291840" cy="54772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57778" y="203200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5,1</a:t>
            </a:r>
            <a:endParaRPr lang="vi-VN"/>
          </a:p>
        </p:txBody>
      </p:sp>
      <p:sp>
        <p:nvSpPr>
          <p:cNvPr id="6" name="Rounded Rectangular Callout 5"/>
          <p:cNvSpPr/>
          <p:nvPr/>
        </p:nvSpPr>
        <p:spPr>
          <a:xfrm>
            <a:off x="664055" y="2116667"/>
            <a:ext cx="2908878" cy="2015066"/>
          </a:xfrm>
          <a:prstGeom prst="wedgeRoundRectCallout">
            <a:avLst>
              <a:gd name="adj1" fmla="val -6280"/>
              <a:gd name="adj2" fmla="val -1097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“Bài mới, Bài Hits, Tất cả” hiện thị giống nhau</a:t>
            </a:r>
            <a:endParaRPr lang="vi-VN"/>
          </a:p>
        </p:txBody>
      </p:sp>
      <p:sp>
        <p:nvSpPr>
          <p:cNvPr id="7" name="Rounded Rectangular Callout 6"/>
          <p:cNvSpPr/>
          <p:nvPr/>
        </p:nvSpPr>
        <p:spPr>
          <a:xfrm>
            <a:off x="5562600" y="2023533"/>
            <a:ext cx="1176867" cy="1549400"/>
          </a:xfrm>
          <a:prstGeom prst="wedgeRoundRectCallout">
            <a:avLst>
              <a:gd name="adj1" fmla="val 107225"/>
              <a:gd name="adj2" fmla="val -451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Tất cả các bài hát nhất vào sẽ play luôn, không hiện popup hỏi nữa</a:t>
            </a:r>
            <a:endParaRPr lang="vi-VN" sz="1400"/>
          </a:p>
        </p:txBody>
      </p:sp>
      <p:sp>
        <p:nvSpPr>
          <p:cNvPr id="8" name="Rounded Rectangular Callout 7"/>
          <p:cNvSpPr/>
          <p:nvPr/>
        </p:nvSpPr>
        <p:spPr>
          <a:xfrm>
            <a:off x="10430933" y="2709333"/>
            <a:ext cx="1193800" cy="1566334"/>
          </a:xfrm>
          <a:prstGeom prst="wedgeRoundRectCallout">
            <a:avLst>
              <a:gd name="adj1" fmla="val -97143"/>
              <a:gd name="adj2" fmla="val -358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Nhấn vào sao sẽ thêm vào yêu thích, nhấn thêm lần nữa sẽ bỏ yêu thích</a:t>
            </a:r>
            <a:endParaRPr lang="vi-VN" sz="1200"/>
          </a:p>
        </p:txBody>
      </p:sp>
    </p:spTree>
    <p:extLst>
      <p:ext uri="{BB962C8B-B14F-4D97-AF65-F5344CB8AC3E}">
        <p14:creationId xmlns:p14="http://schemas.microsoft.com/office/powerpoint/2010/main" val="2288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03645" y="203200"/>
            <a:ext cx="720821" cy="626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6</a:t>
            </a:r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13" y="0"/>
            <a:ext cx="3291840" cy="676656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17533" y="2878667"/>
            <a:ext cx="2387600" cy="2082800"/>
          </a:xfrm>
          <a:prstGeom prst="wedgeRoundRectCallout">
            <a:avLst>
              <a:gd name="adj1" fmla="val -57003"/>
              <a:gd name="adj2" fmla="val 74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Chọn mục này bài hát sẽ được đẩy lên mục “Thu âm được binh chọn nhiêu nhất”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478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594</Words>
  <Application>Microsoft Office PowerPoint</Application>
  <PresentationFormat>Custom</PresentationFormat>
  <Paragraphs>102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Hùng Bắc</dc:creator>
  <cp:lastModifiedBy>Admin</cp:lastModifiedBy>
  <cp:revision>36</cp:revision>
  <dcterms:created xsi:type="dcterms:W3CDTF">2013-11-30T03:34:19Z</dcterms:created>
  <dcterms:modified xsi:type="dcterms:W3CDTF">2013-12-07T13:11:23Z</dcterms:modified>
</cp:coreProperties>
</file>